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876A3A-6549-4D38-AB8F-DB0C3112C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864A7E-D2BC-4996-B830-37BE75A5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CE716B-997F-4269-963E-64D1D7162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21BC1B-CD05-4DF8-92BF-A6BC4B082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2031CF-4EE3-49A7-B7C6-2F13BE1C0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1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F8BB0C-B6D4-4B30-B77A-4A92F6254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F5B3ED-E070-41B3-B454-4C31DE264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ADE11C-EBF9-49B5-8B05-C86C9AA3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1307E1-ED6D-4D04-B455-DFAFED11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975C97-6E1D-4872-9DC2-8CFAB3742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60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241C2A3-BD92-46F8-B6C1-1E423A6287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70F899-001F-4FAA-92A9-9063A36CC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59770-20BD-4A1B-89A8-4A2E4DA63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03D0C0-32E5-4F59-ABCF-D3CD6F831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24257F-4EB3-407F-B53D-42078403E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082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0EF6FA-F2BA-412A-A77A-008D8D3EE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155714-ECB5-4800-AE06-816A75F1A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85FC6A-9FD1-47EB-86C0-CBEE37054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7A0B60-0C61-4D76-B51A-38B473089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D275C7-802C-4F68-A47A-69F0685A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56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51950-71E0-4044-AA5E-D34EEE426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0878AA-9BC0-4B6F-8A43-26B0A0300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424071-39E6-449E-BAD7-66B812C2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E06B30-43D6-48BB-BC10-5DBC81243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498312-FEC5-4C61-8765-A6E25A50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22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890C1-F1BA-44B0-88DF-74CC1E1ED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BF6CE-BFCA-4E49-A89E-0E454B3807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E48901F-BB40-4B10-8E59-CCF074873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A06F25-2EA9-4A79-A192-920209B08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5FAAA3-5565-4D7E-A591-4011FD0D9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6EC8C2D-BA52-4443-9E7A-707044D7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623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CBB35-3EF0-466E-9B67-D164485D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785865-CA0F-4EBF-AD9A-DD230D3AC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EE5F3C-4D2C-42D1-8092-F8D3D9863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56102F-CE72-448E-9429-AD65DED3C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AEB1AF-CD57-49E8-BF45-0E1C2610C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D3543A3-18FD-47DE-BAB8-2733A1FB1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DEC91E-5279-4BD1-85DB-30C18C85F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CCD5F30-EB6A-40CE-A4C3-48CAC32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25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68480-01ED-4BA8-A79D-E499CF6BF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9C23B7-8337-4677-8538-D2E363C6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ED6D72D-2172-46D7-9F97-3BB8E1A4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4868BE5-6CA3-4FEA-A6BB-F7B3BCB3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14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C2B4ECC-A902-4C6D-80EE-4A2A8EB7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1C85940-86C7-44D5-9B26-B444103D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CA60A3-E223-43D9-AF81-F7D66433E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23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2B13D-DCCF-450C-94B7-414A5E68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5B6316-D010-4414-9F1C-77A8DDCC2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3B39BF-6BB3-4B3C-B6B3-974C15CEB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BC4EF7-9C84-45EB-8F43-5765674E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7D1F9A-FCF9-400F-85BA-212CEE05B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AC9E09-0BE5-4FE7-9F16-7FEEDA724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92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CB5A3-75D2-4C85-B913-1334C545F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EB158D-56D9-4B2D-99A0-AB1CBF72A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3DDE19B-AF9C-49F8-BA31-1F500D3F6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F9C716F-E9BD-4DC0-A311-C47C18B0E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AFCC39-5DCF-4192-BCE2-2DDF0DC0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18506FB-0F44-4E0B-AE87-129AB5D37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05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FB99D8-C4A1-454E-8A9B-B8BFD72C2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518C1F8-A33B-47F2-9816-8FB138844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CDBDCA-578B-4568-9A99-AA9E3A35C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F0751-7034-48EA-A810-D4675E22BF4D}" type="datetimeFigureOut">
              <a:rPr lang="ru-RU" smtClean="0"/>
              <a:t>03.11.2024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01CD86-1F9D-47F4-A7AD-481B2F61B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1E15FE-4620-4E7B-AD6D-049305A63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656B6-3E1B-4752-83BD-45943D43E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8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958C8E-099E-461A-AE9C-55053748EE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Работа с ветвлением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5E870D-61CB-4394-A2F7-9FE42657C4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45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2E2A11-9F54-4C17-AF33-F04DE314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647EC1-15D4-47B7-A1EB-058C13A86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B559E9-35A6-4A45-ABA1-7AB4F703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0"/>
            <a:ext cx="11607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9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7CA20-CA44-4DD0-958C-718000F2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CDFD6E-555C-4B02-821F-7EE12F17A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2F60A2-DB8A-49E4-8D8E-81FDE3E9A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0"/>
            <a:ext cx="11607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57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1D90D2-DB13-4487-B198-3D6FA866A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DD45C-4940-4933-BF1F-78CAC21C0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57651E6-A8E6-458C-9F5F-2E2380AAC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0"/>
            <a:ext cx="11633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5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3714A9-CF2A-4D2F-8DE0-6EBF06668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DD80A8-46DD-452B-94E6-874C9180A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4B13D0-5281-4228-8D7B-2D8BFDBE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0"/>
            <a:ext cx="11607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408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Широкоэкранный</PresentationFormat>
  <Paragraphs>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Работа с ветвлением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ветвлением</dc:title>
  <dc:creator>Karlo Ivan (Карло Иван Владимирович)</dc:creator>
  <cp:lastModifiedBy>Karlo Ivan (Карло Иван Владимирович)</cp:lastModifiedBy>
  <cp:revision>4</cp:revision>
  <dcterms:created xsi:type="dcterms:W3CDTF">2024-11-02T21:08:04Z</dcterms:created>
  <dcterms:modified xsi:type="dcterms:W3CDTF">2024-11-02T21:29:56Z</dcterms:modified>
</cp:coreProperties>
</file>